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0083800" cy="7556500"/>
  <p:notesSz cx="10083800" cy="7556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0861" y="2500877"/>
            <a:ext cx="4909618" cy="282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7995"/>
            <a:ext cx="907542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2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2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2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2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2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2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2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2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2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2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398" rIns="0" bIns="0" rtlCol="0" vert="horz">
            <a:spAutoFit/>
          </a:bodyPr>
          <a:lstStyle/>
          <a:p>
            <a:pPr marL="1033144" marR="5080" indent="671195">
              <a:lnSpc>
                <a:spcPts val="7040"/>
              </a:lnSpc>
              <a:spcBef>
                <a:spcPts val="1080"/>
              </a:spcBef>
            </a:pPr>
            <a:r>
              <a:rPr dirty="0" spc="-320"/>
              <a:t>Muscle </a:t>
            </a:r>
            <a:r>
              <a:rPr dirty="0" spc="-180"/>
              <a:t>attachment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233" y="89209"/>
            <a:ext cx="6225540" cy="7467600"/>
            <a:chOff x="4233" y="89209"/>
            <a:chExt cx="6225540" cy="7467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89209"/>
              <a:ext cx="4248690" cy="746729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10"/>
              </a:spcBef>
            </a:pPr>
            <a:r>
              <a:rPr dirty="0" spc="-434"/>
              <a:t>Humerus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31613" y="0"/>
            <a:ext cx="4698365" cy="7556500"/>
            <a:chOff x="2331613" y="0"/>
            <a:chExt cx="4698365" cy="7556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613" y="0"/>
              <a:ext cx="4697917" cy="7556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95780" y="594986"/>
            <a:ext cx="4295140" cy="6657340"/>
            <a:chOff x="3095780" y="594986"/>
            <a:chExt cx="4295140" cy="6657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5780" y="594986"/>
              <a:ext cx="4294884" cy="641375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49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28763" y="227263"/>
            <a:ext cx="4577715" cy="7329805"/>
            <a:chOff x="2628763" y="227263"/>
            <a:chExt cx="4577715" cy="73298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8763" y="227263"/>
              <a:ext cx="4577602" cy="732923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94420" y="910071"/>
            <a:ext cx="4146550" cy="6603365"/>
            <a:chOff x="3194420" y="910071"/>
            <a:chExt cx="4146550" cy="66033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4420" y="910071"/>
              <a:ext cx="4146282" cy="66028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721" y="2500877"/>
            <a:ext cx="2280920" cy="2821305"/>
          </a:xfrm>
          <a:prstGeom prst="rect"/>
        </p:spPr>
        <p:txBody>
          <a:bodyPr wrap="square" lIns="0" tIns="137160" rIns="0" bIns="0" rtlCol="0" vert="horz">
            <a:spAutoFit/>
          </a:bodyPr>
          <a:lstStyle/>
          <a:p>
            <a:pPr algn="ctr" marL="12700" marR="5080">
              <a:lnSpc>
                <a:spcPts val="7040"/>
              </a:lnSpc>
              <a:spcBef>
                <a:spcPts val="1080"/>
              </a:spcBef>
            </a:pPr>
            <a:r>
              <a:rPr dirty="0" spc="-290"/>
              <a:t>Radius </a:t>
            </a:r>
            <a:r>
              <a:rPr dirty="0" spc="-370"/>
              <a:t>&amp;</a:t>
            </a:r>
            <a:r>
              <a:rPr dirty="0" spc="-370"/>
              <a:t> </a:t>
            </a:r>
            <a:r>
              <a:rPr dirty="0" spc="-20"/>
              <a:t>Ulna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64512" y="153092"/>
            <a:ext cx="3954779" cy="7118984"/>
            <a:chOff x="3064512" y="153092"/>
            <a:chExt cx="3954779" cy="71189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4512" y="153092"/>
              <a:ext cx="3954774" cy="71188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3143" y="205683"/>
            <a:ext cx="4197513" cy="645196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13038" y="261901"/>
            <a:ext cx="3724910" cy="7118984"/>
            <a:chOff x="2913038" y="261901"/>
            <a:chExt cx="3724910" cy="71189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038" y="261901"/>
              <a:ext cx="3724316" cy="711880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12127" y="0"/>
            <a:ext cx="5889625" cy="7480934"/>
            <a:chOff x="1912127" y="0"/>
            <a:chExt cx="5889625" cy="74809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2127" y="0"/>
              <a:ext cx="5889258" cy="74806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126364">
              <a:lnSpc>
                <a:spcPct val="100000"/>
              </a:lnSpc>
              <a:spcBef>
                <a:spcPts val="110"/>
              </a:spcBef>
            </a:pPr>
            <a:r>
              <a:rPr dirty="0" spc="-45"/>
              <a:t>Clavicle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643890">
              <a:lnSpc>
                <a:spcPct val="100000"/>
              </a:lnSpc>
              <a:spcBef>
                <a:spcPts val="110"/>
              </a:spcBef>
            </a:pPr>
            <a:r>
              <a:rPr dirty="0" spc="-500"/>
              <a:t>Hand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8867" y="0"/>
            <a:ext cx="8571230" cy="7251700"/>
            <a:chOff x="1508867" y="0"/>
            <a:chExt cx="8571230" cy="72517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867" y="0"/>
              <a:ext cx="8570699" cy="675943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87001" y="576173"/>
            <a:ext cx="7607934" cy="6675755"/>
            <a:chOff x="1087001" y="576173"/>
            <a:chExt cx="7607934" cy="6675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7001" y="576173"/>
              <a:ext cx="7607468" cy="64423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522895"/>
            <a:ext cx="9364454" cy="515425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5736" y="1591893"/>
            <a:ext cx="6134885" cy="462148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10"/>
              </a:spcBef>
            </a:pPr>
            <a:r>
              <a:rPr dirty="0" spc="-310"/>
              <a:t>Sternum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97153" y="0"/>
            <a:ext cx="6689725" cy="7556500"/>
            <a:chOff x="1697153" y="0"/>
            <a:chExt cx="6689725" cy="7556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153" y="0"/>
              <a:ext cx="6689493" cy="7556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63551" y="989091"/>
            <a:ext cx="8226425" cy="6567805"/>
            <a:chOff x="963551" y="989091"/>
            <a:chExt cx="8226425" cy="65678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551" y="989091"/>
              <a:ext cx="8226212" cy="65674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10"/>
              </a:spcBef>
            </a:pPr>
            <a:r>
              <a:rPr dirty="0" spc="-375"/>
              <a:t>Hip</a:t>
            </a:r>
            <a:r>
              <a:rPr dirty="0" spc="250"/>
              <a:t> </a:t>
            </a:r>
            <a:r>
              <a:rPr dirty="0" spc="-520"/>
              <a:t>bone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65026" y="0"/>
            <a:ext cx="8729980" cy="7512050"/>
            <a:chOff x="965026" y="0"/>
            <a:chExt cx="8729980" cy="75120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026" y="0"/>
              <a:ext cx="8729477" cy="751196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757" y="19010"/>
            <a:ext cx="9568180" cy="7538084"/>
            <a:chOff x="11757" y="19010"/>
            <a:chExt cx="9568180" cy="75380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" y="19010"/>
              <a:ext cx="9567897" cy="753748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49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786" y="0"/>
            <a:ext cx="9879330" cy="7379334"/>
            <a:chOff x="34786" y="0"/>
            <a:chExt cx="9879330" cy="73793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86" y="0"/>
              <a:ext cx="9878962" cy="737911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8985" y="934642"/>
            <a:ext cx="9130665" cy="6622415"/>
            <a:chOff x="718985" y="934642"/>
            <a:chExt cx="9130665" cy="66224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985" y="934642"/>
              <a:ext cx="9130484" cy="66218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70788" y="523960"/>
            <a:ext cx="7346950" cy="6811645"/>
            <a:chOff x="1770788" y="523960"/>
            <a:chExt cx="7346950" cy="68116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0788" y="523960"/>
              <a:ext cx="7346407" cy="68114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40" y="912545"/>
            <a:ext cx="8882704" cy="53678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448309">
              <a:lnSpc>
                <a:spcPct val="100000"/>
              </a:lnSpc>
              <a:spcBef>
                <a:spcPts val="110"/>
              </a:spcBef>
            </a:pPr>
            <a:r>
              <a:rPr dirty="0" spc="-455"/>
              <a:t>Femur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60476" y="0"/>
            <a:ext cx="4763135" cy="7556500"/>
            <a:chOff x="2660476" y="0"/>
            <a:chExt cx="4763135" cy="7556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476" y="0"/>
              <a:ext cx="4762847" cy="7556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33893" y="429614"/>
            <a:ext cx="4006850" cy="7009765"/>
            <a:chOff x="3433893" y="429614"/>
            <a:chExt cx="4006850" cy="70097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3893" y="429614"/>
              <a:ext cx="4006308" cy="700918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70123" y="227263"/>
            <a:ext cx="3987800" cy="7329805"/>
            <a:chOff x="3370123" y="227263"/>
            <a:chExt cx="3987800" cy="73298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0123" y="227263"/>
              <a:ext cx="3987754" cy="732923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91491" y="677510"/>
            <a:ext cx="4780915" cy="6657975"/>
            <a:chOff x="2991491" y="677510"/>
            <a:chExt cx="4780915" cy="66579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1491" y="677510"/>
              <a:ext cx="4780399" cy="66575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843" y="3178712"/>
            <a:ext cx="1825625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Tibia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401" y="2111397"/>
            <a:ext cx="8749386" cy="359590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0742" y="124387"/>
            <a:ext cx="4002404" cy="7377430"/>
            <a:chOff x="3040742" y="124387"/>
            <a:chExt cx="4002404" cy="73774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0742" y="124387"/>
              <a:ext cx="4002316" cy="7377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83052" y="188912"/>
            <a:ext cx="3983990" cy="7367905"/>
            <a:chOff x="2783052" y="188912"/>
            <a:chExt cx="3983990" cy="7367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3052" y="188912"/>
              <a:ext cx="3983957" cy="73675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38561" y="0"/>
            <a:ext cx="4051935" cy="7425055"/>
            <a:chOff x="2938561" y="0"/>
            <a:chExt cx="4051935" cy="74250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561" y="0"/>
              <a:ext cx="4051316" cy="742477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9669" y="0"/>
            <a:ext cx="4135754" cy="7279640"/>
            <a:chOff x="3049669" y="0"/>
            <a:chExt cx="4135754" cy="7279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9669" y="0"/>
              <a:ext cx="4135685" cy="72795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682" y="2782855"/>
            <a:ext cx="2117090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95"/>
              <a:t>Fibula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21360" y="0"/>
            <a:ext cx="3684270" cy="7329805"/>
            <a:chOff x="3021360" y="0"/>
            <a:chExt cx="3684270" cy="73298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1360" y="0"/>
              <a:ext cx="3683958" cy="732980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09180" y="321151"/>
            <a:ext cx="3240405" cy="6933565"/>
            <a:chOff x="3309180" y="321151"/>
            <a:chExt cx="3240405" cy="69335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9180" y="321151"/>
              <a:ext cx="3240045" cy="69330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0891" rIns="0" bIns="0" rtlCol="0" vert="horz">
            <a:spAutoFit/>
          </a:bodyPr>
          <a:lstStyle/>
          <a:p>
            <a:pPr marL="412115">
              <a:lnSpc>
                <a:spcPct val="100000"/>
              </a:lnSpc>
              <a:spcBef>
                <a:spcPts val="110"/>
              </a:spcBef>
            </a:pPr>
            <a:r>
              <a:rPr dirty="0" spc="-365"/>
              <a:t>Foot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451" y="888624"/>
            <a:ext cx="7527877" cy="577925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3473" y="0"/>
            <a:ext cx="9170035" cy="7556500"/>
            <a:chOff x="523473" y="0"/>
            <a:chExt cx="9170035" cy="7556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473" y="0"/>
              <a:ext cx="9169700" cy="7556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948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110"/>
              </a:spcBef>
            </a:pPr>
            <a:r>
              <a:rPr dirty="0" spc="-155"/>
              <a:t>Scapula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6585" y="3208154"/>
            <a:ext cx="1685925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75"/>
              <a:t>Skull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1002859"/>
            <a:ext cx="10071606" cy="54562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" y="88397"/>
            <a:ext cx="10071606" cy="7437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9125" y="7148040"/>
            <a:ext cx="1076052" cy="21032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096" y="6715195"/>
            <a:ext cx="10074910" cy="649605"/>
            <a:chOff x="6096" y="6715195"/>
            <a:chExt cx="10074910" cy="64960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1100" y="6767014"/>
              <a:ext cx="438956" cy="15241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96" y="6715195"/>
              <a:ext cx="10074910" cy="649605"/>
            </a:xfrm>
            <a:custGeom>
              <a:avLst/>
              <a:gdLst/>
              <a:ahLst/>
              <a:cxnLst/>
              <a:rect l="l" t="t" r="r" b="b"/>
              <a:pathLst>
                <a:path w="10074910" h="649604">
                  <a:moveTo>
                    <a:pt x="10073640" y="649224"/>
                  </a:moveTo>
                  <a:lnTo>
                    <a:pt x="0" y="649224"/>
                  </a:lnTo>
                  <a:lnTo>
                    <a:pt x="0" y="0"/>
                  </a:lnTo>
                  <a:lnTo>
                    <a:pt x="10073640" y="0"/>
                  </a:lnTo>
                  <a:lnTo>
                    <a:pt x="10073640" y="649224"/>
                  </a:lnTo>
                  <a:close/>
                </a:path>
              </a:pathLst>
            </a:custGeom>
            <a:solidFill>
              <a:srgbClr val="1F1C1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757199" y="6665408"/>
            <a:ext cx="119824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80">
                <a:solidFill>
                  <a:srgbClr val="FFFFFF"/>
                </a:solidFill>
                <a:latin typeface="Arial MT"/>
                <a:cs typeface="Arial MT"/>
              </a:rPr>
              <a:t>Depretsor</a:t>
            </a:r>
            <a:r>
              <a:rPr dirty="0" sz="13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Arial MT"/>
                <a:cs typeface="Arial MT"/>
              </a:rPr>
              <a:t>anguli</a:t>
            </a:r>
            <a:r>
              <a:rPr dirty="0" sz="13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40">
                <a:solidFill>
                  <a:srgbClr val="E6E6E6"/>
                </a:solidFill>
                <a:latin typeface="Arial MT"/>
                <a:cs typeface="Arial MT"/>
              </a:rPr>
              <a:t>oris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3185" y="151771"/>
            <a:ext cx="9064625" cy="7370445"/>
            <a:chOff x="513185" y="151771"/>
            <a:chExt cx="9064625" cy="73704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185" y="151771"/>
              <a:ext cx="9064457" cy="73699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174" y="194923"/>
            <a:ext cx="7661451" cy="670091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82257" y="7003650"/>
            <a:ext cx="1251585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55">
                <a:latin typeface="Cambria"/>
                <a:cs typeface="Cambria"/>
              </a:rPr>
              <a:t>Inferior</a:t>
            </a:r>
            <a:endParaRPr sz="305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1424" y="1161320"/>
            <a:ext cx="6945874" cy="5071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41361" y="391073"/>
            <a:ext cx="5912485" cy="7042784"/>
            <a:chOff x="1741361" y="391073"/>
            <a:chExt cx="5912485" cy="70427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361" y="391073"/>
              <a:ext cx="5912094" cy="704226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499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8309" y="1223515"/>
            <a:ext cx="6478363" cy="47745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450" y="6794500"/>
            <a:ext cx="2374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52928" y="0"/>
            <a:ext cx="7452359" cy="7556500"/>
            <a:chOff x="1352928" y="0"/>
            <a:chExt cx="7452359" cy="7556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2928" y="0"/>
              <a:ext cx="7451817" cy="7556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450" y="6794500"/>
              <a:ext cx="23749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2025-07-27T11:32:15Z</dcterms:created>
  <dcterms:modified xsi:type="dcterms:W3CDTF">2025-07-27T11:32:15Z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2025-07-27T00:00:00Z</vt:filetime>
  </property>
  <property fmtid="{D5CDD505-2E9C-101B-9397-08002B2CF9AE}" pid="3" name="Producer">
    <vt:lpwstr>Skia/PDF m128</vt:lpwstr>
  </property>
  <property fmtid="{D5CDD505-2E9C-101B-9397-08002B2CF9AE}" pid="4" name="LastSaved">
    <vt:filetime>2025-07-27T00:00:00Z</vt:filetime>
  </property>
</Properties>
</file>